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0"/>
  </p:notesMasterIdLst>
  <p:sldIdLst>
    <p:sldId id="278" r:id="rId2"/>
    <p:sldId id="279" r:id="rId3"/>
    <p:sldId id="280" r:id="rId4"/>
    <p:sldId id="282" r:id="rId5"/>
    <p:sldId id="290" r:id="rId6"/>
    <p:sldId id="289" r:id="rId7"/>
    <p:sldId id="292" r:id="rId8"/>
    <p:sldId id="293" r:id="rId9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09" autoAdjust="0"/>
  </p:normalViewPr>
  <p:slideViewPr>
    <p:cSldViewPr snapToGrid="0" snapToObjects="1">
      <p:cViewPr>
        <p:scale>
          <a:sx n="100" d="100"/>
          <a:sy n="100" d="100"/>
        </p:scale>
        <p:origin x="29" y="-197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 descr="preencoded.png">
            <a:extLst>
              <a:ext uri="{FF2B5EF4-FFF2-40B4-BE49-F238E27FC236}">
                <a16:creationId xmlns:a16="http://schemas.microsoft.com/office/drawing/2014/main" id="{BA5D5A72-CB6F-F8DE-E2C9-90459C8C3DC1}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</a:extLst>
          </p:cNvPr>
          <p:cNvSpPr/>
          <p:nvPr userDrawn="1"/>
        </p:nvSpPr>
        <p:spPr>
          <a:xfrm>
            <a:off x="1600201" y="1153228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</p:spPr>
        <p:txBody>
          <a:bodyPr tIns="0" anchor="t">
            <a:no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Picture Placeholder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Picture Placeholder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6" name="Text Placeholder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Image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 2" descr="preencoded.png">
            <a:extLst>
              <a:ext uri="{FF2B5EF4-FFF2-40B4-BE49-F238E27FC236}">
                <a16:creationId xmlns:a16="http://schemas.microsoft.com/office/drawing/2014/main" id="{ABC388A2-FFC7-1A87-02FB-C97B50161FD3}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Image 3" descr="preencoded.png">
            <a:extLst>
              <a:ext uri="{FF2B5EF4-FFF2-40B4-BE49-F238E27FC236}">
                <a16:creationId xmlns:a16="http://schemas.microsoft.com/office/drawing/2014/main" id="{D64C4994-B525-F4C0-B74F-D5E8296DFC43}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Image 4" descr="preencoded.png">
            <a:extLst>
              <a:ext uri="{FF2B5EF4-FFF2-40B4-BE49-F238E27FC236}">
                <a16:creationId xmlns:a16="http://schemas.microsoft.com/office/drawing/2014/main" id="{9019DA73-2516-F3D2-ECDB-620C90483DB3}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Image 7" descr="preencoded.png">
            <a:extLst>
              <a:ext uri="{FF2B5EF4-FFF2-40B4-BE49-F238E27FC236}">
                <a16:creationId xmlns:a16="http://schemas.microsoft.com/office/drawing/2014/main" id="{FEA70E9F-C506-413C-11EF-5915A2296643}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A8B7F1F1-806C-8D65-7340-220A0C4653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Image 2" descr="preencoded.png">
            <a:extLst>
              <a:ext uri="{FF2B5EF4-FFF2-40B4-BE49-F238E27FC236}">
                <a16:creationId xmlns:a16="http://schemas.microsoft.com/office/drawing/2014/main" id="{F19C81EC-0322-58A2-C455-6E2C84D1E6E8}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 descr="preencoded.png">
            <a:extLst>
              <a:ext uri="{FF2B5EF4-FFF2-40B4-BE49-F238E27FC236}">
                <a16:creationId xmlns:a16="http://schemas.microsoft.com/office/drawing/2014/main" id="{FEB515B5-2D9F-58E1-6E3C-CCBF105D891E}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5CCFEDF9-5B69-87BA-8A33-35033DA401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</p:spPr>
        <p:txBody>
          <a:bodyPr tIns="0" anchor="ctr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</p:spPr>
        <p:txBody>
          <a:bodyPr lIns="91440" tIns="0" rIns="91440" bIns="0">
            <a:no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Title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35EFB42-020B-1DF4-3D42-26092CE45F08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4DD322-D1E0-74CB-BBFF-057426E58EBC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11D3FCE-EC92-8558-A3E5-04DB12477A3B}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224528" y="2276856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4224528" y="3222752"/>
            <a:ext cx="6766560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17CBC9E-B934-828F-2AE5-211CEF5B1D25}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D352B04-96E6-839B-9D92-EE98385C4D49}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23D98FB-5EB7-A8DF-8470-B23A80D669E4}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550F3CE-BAE9-3916-42CA-F4D906FA5173}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83F65A0-0C52-48AD-DC5D-B5D3BF3CC188}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FA7F58-C470-6376-9DB1-DE7034C491E8}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27C9E57-563E-7980-7B3C-45FAD9C386F4}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>
            <a:no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792" y="457200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hf hd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3092" y="-1661159"/>
            <a:ext cx="9185148" cy="3853944"/>
          </a:xfrm>
        </p:spPr>
        <p:txBody>
          <a:bodyPr/>
          <a:lstStyle/>
          <a:p>
            <a:r>
              <a:rPr lang="en-US" b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REPORT FOR Demoblaze final project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6565EC-1D2A-79F1-4675-B3358B1A91DD}"/>
              </a:ext>
            </a:extLst>
          </p:cNvPr>
          <p:cNvSpPr txBox="1"/>
          <p:nvPr/>
        </p:nvSpPr>
        <p:spPr>
          <a:xfrm>
            <a:off x="2346960" y="518160"/>
            <a:ext cx="5501639" cy="14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 indent="87630">
              <a:lnSpc>
                <a:spcPts val="3520"/>
              </a:lnSpc>
              <a:spcBef>
                <a:spcPts val="450"/>
              </a:spcBef>
            </a:pPr>
            <a:r>
              <a:rPr lang="en-GB" sz="1400" b="1" i="1" spc="-9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</a:t>
            </a:r>
            <a:r>
              <a:rPr lang="en-GB" sz="1400" b="1" i="1" spc="-5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BY- </a:t>
            </a:r>
            <a:r>
              <a:rPr lang="en-GB" sz="1400" b="1" i="1" spc="-5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Elsa Dessie </a:t>
            </a:r>
          </a:p>
          <a:p>
            <a:pPr marL="12700" marR="5080" indent="87630">
              <a:lnSpc>
                <a:spcPts val="3520"/>
              </a:lnSpc>
              <a:spcBef>
                <a:spcPts val="450"/>
              </a:spcBef>
            </a:pPr>
            <a:r>
              <a:rPr lang="en-GB" sz="1400" b="1" i="1" spc="-1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GB" sz="1400" b="1" i="1" spc="-75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400" b="1" i="1" spc="-4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GB" sz="1400" b="1" i="1" spc="-26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400" b="1" i="1" spc="9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GB" sz="1400" b="1" i="1" spc="-4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sz="1400" b="1" i="1" spc="-75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400" b="1" i="1" spc="-35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sz="1400" b="1" i="1" spc="-13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b="1" i="1" spc="-17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GB" sz="1400" b="1" i="1" spc="-13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b="1" i="1" spc="-2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400" b="1" i="1" spc="65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400" b="1" i="1" spc="-4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sz="1400" b="1" i="1" spc="-175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400" b="1" i="1" spc="-75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400" b="1" i="1" spc="-95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GB" sz="1400" b="1" i="1" spc="-13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b="1" i="1" spc="245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</a:t>
            </a:r>
            <a:r>
              <a:rPr lang="en-GB" sz="1400" b="1" i="1" spc="-75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400" b="1" i="1" spc="204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400" b="1" i="1" spc="5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GB" sz="1400" b="1" i="1" spc="-2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400" b="1" i="1" spc="65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400" b="1" i="1" spc="-26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400" b="1" i="1" spc="95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endParaRPr lang="en-GB" sz="14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62050">
              <a:lnSpc>
                <a:spcPts val="3445"/>
              </a:lnSpc>
            </a:pPr>
            <a:r>
              <a:rPr lang="en-GB" sz="1400" b="1" i="1" spc="17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GB" sz="1400" b="1" i="1" spc="-175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400" b="1" i="1" spc="-26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400" b="1" i="1" spc="-7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400" b="1" i="1" spc="-13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b="1" i="1" spc="-17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GB" sz="1400" b="1" i="1" spc="-13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b="1" i="1" spc="85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GB" sz="1400" b="1" i="1" spc="-55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GB" sz="1400" b="1" i="1" spc="85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/02/2</a:t>
            </a:r>
            <a:r>
              <a:rPr lang="en-GB" sz="1400" b="1" i="1" spc="9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GB" sz="1400" b="1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tile tx="0" ty="3175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097" y="692457"/>
            <a:ext cx="6039183" cy="941033"/>
          </a:xfrm>
        </p:spPr>
        <p:txBody>
          <a:bodyPr/>
          <a:lstStyle/>
          <a:p>
            <a:r>
              <a:rPr lang="en-GB" sz="2400" spc="55" dirty="0">
                <a:solidFill>
                  <a:schemeClr val="accent3">
                    <a:lumMod val="50000"/>
                  </a:schemeClr>
                </a:solidFill>
                <a:latin typeface="Arial"/>
                <a:cs typeface="Arial"/>
              </a:rPr>
              <a:t>THIS</a:t>
            </a:r>
            <a:r>
              <a:rPr lang="en-GB" sz="2400" spc="-25" dirty="0">
                <a:solidFill>
                  <a:schemeClr val="accent3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2400" spc="10" dirty="0">
                <a:solidFill>
                  <a:schemeClr val="accent3">
                    <a:lumMod val="50000"/>
                  </a:schemeClr>
                </a:solidFill>
                <a:latin typeface="Arial"/>
                <a:cs typeface="Arial"/>
              </a:rPr>
              <a:t>REPORT</a:t>
            </a:r>
            <a:r>
              <a:rPr lang="en-GB" sz="2400" spc="-25" dirty="0">
                <a:solidFill>
                  <a:schemeClr val="accent3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2400" spc="40" dirty="0">
                <a:solidFill>
                  <a:schemeClr val="accent3">
                    <a:lumMod val="50000"/>
                  </a:schemeClr>
                </a:solidFill>
                <a:latin typeface="Arial"/>
                <a:cs typeface="Arial"/>
              </a:rPr>
              <a:t>INCLUDES</a:t>
            </a:r>
            <a:r>
              <a:rPr lang="en-GB" sz="2400" spc="-25" dirty="0">
                <a:solidFill>
                  <a:schemeClr val="accent3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2400" spc="-40" dirty="0">
                <a:solidFill>
                  <a:schemeClr val="accent3">
                    <a:lumMod val="50000"/>
                  </a:schemeClr>
                </a:solidFill>
                <a:latin typeface="Arial"/>
                <a:cs typeface="Arial"/>
              </a:rPr>
              <a:t>THE </a:t>
            </a:r>
            <a:r>
              <a:rPr lang="en-GB" sz="2400" spc="-720" dirty="0">
                <a:solidFill>
                  <a:schemeClr val="accent3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2400" spc="145" dirty="0">
                <a:solidFill>
                  <a:schemeClr val="accent3">
                    <a:lumMod val="50000"/>
                  </a:schemeClr>
                </a:solidFill>
                <a:latin typeface="Arial"/>
                <a:cs typeface="Arial"/>
              </a:rPr>
              <a:t>FOLLOWING</a:t>
            </a:r>
            <a:r>
              <a:rPr lang="en-GB" sz="2400" spc="-15" dirty="0">
                <a:solidFill>
                  <a:schemeClr val="accent3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2400" spc="40" dirty="0">
                <a:solidFill>
                  <a:schemeClr val="accent3">
                    <a:lumMod val="50000"/>
                  </a:schemeClr>
                </a:solidFill>
                <a:latin typeface="Arial"/>
                <a:cs typeface="Arial"/>
              </a:rPr>
              <a:t>PARTS</a:t>
            </a:r>
            <a:endParaRPr lang="en-US" sz="2400" b="1" dirty="0">
              <a:solidFill>
                <a:schemeClr val="accent3">
                  <a:lumMod val="50000"/>
                </a:schemeClr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1981200"/>
            <a:ext cx="6547104" cy="3911600"/>
          </a:xfrm>
          <a:blipFill>
            <a:blip r:embed="rId2"/>
            <a:tile tx="0" ty="0" sx="100000" sy="100000" flip="none" algn="tl"/>
          </a:blipFill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800" b="1" i="1" spc="5" dirty="0">
                <a:solidFill>
                  <a:schemeClr val="tx2">
                    <a:lumMod val="50000"/>
                  </a:schemeClr>
                </a:solidFill>
                <a:latin typeface="Verdana"/>
                <a:cs typeface="Verdana"/>
              </a:rPr>
              <a:t>Introduction </a:t>
            </a:r>
            <a:endParaRPr lang="en-US" sz="1800" b="1" dirty="0">
              <a:solidFill>
                <a:schemeClr val="tx2">
                  <a:lumMod val="50000"/>
                </a:schemeClr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1800" b="1" i="1" spc="6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Goal </a:t>
            </a:r>
            <a:r>
              <a:rPr lang="en-GB" sz="1800" b="1" i="1" spc="15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and </a:t>
            </a:r>
            <a:r>
              <a:rPr lang="en-GB" sz="1800" b="1" i="1" spc="2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objective </a:t>
            </a:r>
            <a:r>
              <a:rPr lang="en-GB" sz="1800" b="1" i="1" spc="3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of </a:t>
            </a:r>
            <a:r>
              <a:rPr lang="en-GB" sz="1800" b="1" i="1" spc="65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the </a:t>
            </a:r>
            <a:r>
              <a:rPr lang="en-GB" sz="1600" b="1" i="1" spc="15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system</a:t>
            </a:r>
            <a:r>
              <a:rPr lang="en-GB" sz="2400" b="1" i="1" spc="15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​</a:t>
            </a:r>
            <a:r>
              <a:rPr lang="en-US" sz="1800" b="1" i="1" spc="14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D</a:t>
            </a:r>
            <a:r>
              <a:rPr lang="en-US" sz="1800" b="1" i="1" spc="3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e</a:t>
            </a:r>
            <a:r>
              <a:rPr lang="en-US" sz="1800" b="1" i="1" spc="-55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s</a:t>
            </a:r>
            <a:r>
              <a:rPr lang="en-US" sz="1800" b="1" i="1" spc="114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c</a:t>
            </a:r>
            <a:r>
              <a:rPr lang="en-US" sz="1800" b="1" i="1" spc="-5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r</a:t>
            </a:r>
            <a:r>
              <a:rPr lang="en-US" sz="1800" b="1" i="1" spc="5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i</a:t>
            </a:r>
            <a:r>
              <a:rPr lang="en-US" sz="1800" b="1" i="1" spc="14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p</a:t>
            </a:r>
            <a:r>
              <a:rPr lang="en-US" sz="1800" b="1" i="1" spc="4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t</a:t>
            </a:r>
            <a:r>
              <a:rPr lang="en-US" sz="1800" b="1" i="1" spc="5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i</a:t>
            </a:r>
            <a:r>
              <a:rPr lang="en-US" sz="1800" b="1" i="1" spc="6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o</a:t>
            </a:r>
            <a:r>
              <a:rPr lang="en-US" sz="1800" b="1" i="1" spc="11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n</a:t>
            </a:r>
            <a:r>
              <a:rPr lang="en-US" sz="1800" b="1" i="1" spc="-5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s</a:t>
            </a:r>
            <a:r>
              <a:rPr lang="en-US" sz="1800" b="1" i="1" spc="-204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 of  </a:t>
            </a:r>
            <a:r>
              <a:rPr lang="en-US" sz="1800" b="1" i="1" spc="4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t</a:t>
            </a:r>
            <a:r>
              <a:rPr lang="en-US" sz="1800" b="1" i="1" spc="3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e</a:t>
            </a:r>
            <a:r>
              <a:rPr lang="en-US" sz="1800" b="1" i="1" spc="-55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s</a:t>
            </a:r>
            <a:r>
              <a:rPr lang="en-US" sz="1800" b="1" i="1" spc="4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t</a:t>
            </a:r>
            <a:r>
              <a:rPr lang="en-US" sz="1800" b="1" i="1" spc="-40" dirty="0">
                <a:solidFill>
                  <a:schemeClr val="accent1">
                    <a:lumMod val="10000"/>
                  </a:schemeClr>
                </a:solidFill>
                <a:latin typeface="Verdana"/>
                <a:cs typeface="Verdana"/>
              </a:rPr>
              <a:t>s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1800" b="1" i="1" spc="15" dirty="0">
                <a:solidFill>
                  <a:schemeClr val="accent1">
                    <a:lumMod val="10000"/>
                  </a:schemeClr>
                </a:solidFill>
                <a:latin typeface="Verdana"/>
              </a:rPr>
              <a:t>Main Test</a:t>
            </a:r>
            <a:endParaRPr lang="en-US" sz="1800" b="1" i="1" spc="-40" dirty="0">
              <a:solidFill>
                <a:schemeClr val="accent1">
                  <a:lumMod val="10000"/>
                </a:schemeClr>
              </a:solidFill>
              <a:latin typeface="Verdana"/>
              <a:cs typeface="Verdana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800" b="1" i="1" spc="70" dirty="0">
                <a:solidFill>
                  <a:schemeClr val="tx2">
                    <a:lumMod val="50000"/>
                  </a:schemeClr>
                </a:solidFill>
                <a:latin typeface="Verdana"/>
                <a:cs typeface="Verdana"/>
              </a:rPr>
              <a:t>Detail</a:t>
            </a:r>
            <a:r>
              <a:rPr lang="en-US" sz="1800" b="1" i="1" spc="-210" dirty="0">
                <a:solidFill>
                  <a:schemeClr val="tx2">
                    <a:lumMod val="50000"/>
                  </a:schemeClr>
                </a:solidFill>
                <a:latin typeface="Verdana"/>
                <a:cs typeface="Verdana"/>
              </a:rPr>
              <a:t> </a:t>
            </a:r>
            <a:r>
              <a:rPr lang="en-US" sz="1800" b="1" i="1" spc="110" dirty="0">
                <a:solidFill>
                  <a:schemeClr val="tx2">
                    <a:lumMod val="50000"/>
                  </a:schemeClr>
                </a:solidFill>
                <a:latin typeface="Verdana"/>
                <a:cs typeface="Verdana"/>
              </a:rPr>
              <a:t>about</a:t>
            </a:r>
            <a:r>
              <a:rPr lang="en-US" sz="1800" b="1" i="1" spc="-210" dirty="0">
                <a:solidFill>
                  <a:schemeClr val="tx2">
                    <a:lumMod val="50000"/>
                  </a:schemeClr>
                </a:solidFill>
                <a:latin typeface="Verdana"/>
                <a:cs typeface="Verdana"/>
              </a:rPr>
              <a:t> </a:t>
            </a:r>
            <a:r>
              <a:rPr lang="en-US" sz="1800" b="1" i="1" spc="85" dirty="0">
                <a:solidFill>
                  <a:schemeClr val="tx2">
                    <a:lumMod val="50000"/>
                  </a:schemeClr>
                </a:solidFill>
                <a:latin typeface="Verdana"/>
                <a:cs typeface="Verdana"/>
              </a:rPr>
              <a:t>bugs</a:t>
            </a:r>
            <a:endParaRPr lang="en-US" sz="1800" b="1" i="1" spc="-40" dirty="0">
              <a:solidFill>
                <a:schemeClr val="accent1">
                  <a:lumMod val="10000"/>
                </a:schemeClr>
              </a:solidFill>
              <a:latin typeface="Verdana"/>
              <a:cs typeface="Verdana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​</a:t>
            </a:r>
            <a:r>
              <a:rPr lang="en-US" sz="1800" b="1" i="1" spc="55" dirty="0">
                <a:solidFill>
                  <a:schemeClr val="bg2">
                    <a:lumMod val="10000"/>
                  </a:schemeClr>
                </a:solidFill>
                <a:latin typeface="Verdana"/>
                <a:cs typeface="Verdana"/>
              </a:rPr>
              <a:t>C</a:t>
            </a:r>
            <a:r>
              <a:rPr lang="en-US" sz="1800" b="1" i="1" spc="60" dirty="0">
                <a:solidFill>
                  <a:schemeClr val="bg2">
                    <a:lumMod val="10000"/>
                  </a:schemeClr>
                </a:solidFill>
                <a:latin typeface="Verdana"/>
                <a:cs typeface="Verdana"/>
              </a:rPr>
              <a:t>o</a:t>
            </a:r>
            <a:r>
              <a:rPr lang="en-US" sz="1800" b="1" i="1" spc="110" dirty="0">
                <a:solidFill>
                  <a:schemeClr val="bg2">
                    <a:lumMod val="10000"/>
                  </a:schemeClr>
                </a:solidFill>
                <a:latin typeface="Verdana"/>
                <a:cs typeface="Verdana"/>
              </a:rPr>
              <a:t>n</a:t>
            </a:r>
            <a:r>
              <a:rPr lang="en-US" sz="1800" b="1" i="1" spc="114" dirty="0">
                <a:solidFill>
                  <a:schemeClr val="bg2">
                    <a:lumMod val="10000"/>
                  </a:schemeClr>
                </a:solidFill>
                <a:latin typeface="Verdana"/>
                <a:cs typeface="Verdana"/>
              </a:rPr>
              <a:t>c</a:t>
            </a:r>
            <a:r>
              <a:rPr lang="en-US" sz="1800" b="1" i="1" spc="5" dirty="0">
                <a:solidFill>
                  <a:schemeClr val="bg2">
                    <a:lumMod val="10000"/>
                  </a:schemeClr>
                </a:solidFill>
                <a:latin typeface="Verdana"/>
                <a:cs typeface="Verdana"/>
              </a:rPr>
              <a:t>l</a:t>
            </a:r>
            <a:r>
              <a:rPr lang="en-US" sz="1800" b="1" i="1" spc="100" dirty="0">
                <a:solidFill>
                  <a:schemeClr val="bg2">
                    <a:lumMod val="10000"/>
                  </a:schemeClr>
                </a:solidFill>
                <a:latin typeface="Verdana"/>
                <a:cs typeface="Verdana"/>
              </a:rPr>
              <a:t>u</a:t>
            </a:r>
            <a:r>
              <a:rPr lang="en-US" sz="1800" b="1" i="1" spc="-55" dirty="0">
                <a:solidFill>
                  <a:schemeClr val="bg2">
                    <a:lumMod val="10000"/>
                  </a:schemeClr>
                </a:solidFill>
                <a:latin typeface="Verdana"/>
                <a:cs typeface="Verdana"/>
              </a:rPr>
              <a:t>s</a:t>
            </a:r>
            <a:r>
              <a:rPr lang="en-US" sz="1800" b="1" i="1" spc="5" dirty="0">
                <a:solidFill>
                  <a:schemeClr val="bg2">
                    <a:lumMod val="10000"/>
                  </a:schemeClr>
                </a:solidFill>
                <a:latin typeface="Verdana"/>
                <a:cs typeface="Verdana"/>
              </a:rPr>
              <a:t>i</a:t>
            </a:r>
            <a:r>
              <a:rPr lang="en-US" sz="1800" b="1" i="1" spc="60" dirty="0">
                <a:solidFill>
                  <a:schemeClr val="bg2">
                    <a:lumMod val="10000"/>
                  </a:schemeClr>
                </a:solidFill>
                <a:latin typeface="Verdana"/>
                <a:cs typeface="Verdana"/>
              </a:rPr>
              <a:t>o</a:t>
            </a:r>
            <a:r>
              <a:rPr lang="en-US" sz="1800" b="1" i="1" spc="114" dirty="0">
                <a:solidFill>
                  <a:schemeClr val="bg2">
                    <a:lumMod val="10000"/>
                  </a:schemeClr>
                </a:solidFill>
                <a:latin typeface="Verdana"/>
                <a:cs typeface="Verdana"/>
              </a:rPr>
              <a:t>n</a:t>
            </a:r>
            <a:endParaRPr lang="en-US" sz="1800" b="1" dirty="0">
              <a:solidFill>
                <a:schemeClr val="bg2">
                  <a:lumMod val="10000"/>
                </a:schemeClr>
              </a:solidFill>
              <a:latin typeface="Verdana"/>
              <a:cs typeface="Verdana"/>
            </a:endParaRPr>
          </a:p>
          <a:p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40BC6-9DA0-FB4D-8879-DC8B3958C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528" y="1384918"/>
            <a:ext cx="6766560" cy="603680"/>
          </a:xfrm>
        </p:spPr>
        <p:txBody>
          <a:bodyPr/>
          <a:lstStyle/>
          <a:p>
            <a:r>
              <a:rPr lang="en-US" sz="28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B8C4B-3A3C-9FD1-59FB-1666C1F09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GB" sz="2000" i="1" dirty="0">
                <a:solidFill>
                  <a:schemeClr val="bg1">
                    <a:lumMod val="1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 Demoblaze </a:t>
            </a:r>
            <a:r>
              <a:rPr lang="en-GB" sz="2000" b="0" i="1" dirty="0">
                <a:solidFill>
                  <a:schemeClr val="bg1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website is a demo e-commerce website where users can purchase electronic products.</a:t>
            </a:r>
            <a:endParaRPr lang="en-GB" sz="2000" b="0" i="0" dirty="0">
              <a:solidFill>
                <a:schemeClr val="bg1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chemeClr val="bg1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 have Automated various functionalities of demobilized websites like sign up, log in, cart, and payment using Page Object Design pattern with Hybrid framework and validated them using Test framework.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000" b="0" i="0" dirty="0">
                <a:solidFill>
                  <a:schemeClr val="bg1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later I deployed the project on GitHub and ran the test cases on Jenkins.</a:t>
            </a:r>
          </a:p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5670" y="-310718"/>
            <a:ext cx="7096898" cy="6338656"/>
          </a:xfrm>
        </p:spPr>
        <p:txBody>
          <a:bodyPr/>
          <a:lstStyle/>
          <a:p>
            <a:pPr marL="377190" marR="1544955" indent="-285750">
              <a:lnSpc>
                <a:spcPct val="1500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br>
              <a:rPr lang="en-GB" sz="1800" dirty="0">
                <a:latin typeface="Verdana"/>
                <a:cs typeface="Verdana"/>
              </a:rPr>
            </a:br>
            <a:endParaRPr lang="en-GB" sz="1800" dirty="0">
              <a:latin typeface="Verdana"/>
              <a:cs typeface="Verdana"/>
            </a:endParaRP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49011A-5EA9-F774-61A1-B7AE469B660F}"/>
              </a:ext>
            </a:extLst>
          </p:cNvPr>
          <p:cNvSpPr txBox="1"/>
          <p:nvPr/>
        </p:nvSpPr>
        <p:spPr>
          <a:xfrm>
            <a:off x="3932808" y="594804"/>
            <a:ext cx="8259192" cy="5296835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>
            <a:spAutoFit/>
          </a:bodyPr>
          <a:lstStyle/>
          <a:p>
            <a:pPr marL="12700" marR="5080" indent="282575" algn="just">
              <a:lnSpc>
                <a:spcPct val="115599"/>
              </a:lnSpc>
              <a:spcBef>
                <a:spcPts val="100"/>
              </a:spcBef>
            </a:pPr>
            <a:endParaRPr lang="en-GB" sz="1800" b="1" i="1" spc="150" dirty="0">
              <a:latin typeface="Verdana"/>
              <a:cs typeface="Verdana"/>
            </a:endParaRPr>
          </a:p>
          <a:p>
            <a:pPr marL="12700" marR="5080" indent="282575" algn="just">
              <a:lnSpc>
                <a:spcPct val="115599"/>
              </a:lnSpc>
              <a:spcBef>
                <a:spcPts val="100"/>
              </a:spcBef>
            </a:pPr>
            <a:endParaRPr lang="en-GB" b="1" i="1" spc="150" dirty="0">
              <a:latin typeface="Verdana"/>
              <a:cs typeface="Verdana"/>
            </a:endParaRPr>
          </a:p>
          <a:p>
            <a:pPr marL="12700" marR="5080" indent="282575" algn="just">
              <a:lnSpc>
                <a:spcPct val="115599"/>
              </a:lnSpc>
              <a:spcBef>
                <a:spcPts val="100"/>
              </a:spcBef>
            </a:pPr>
            <a:endParaRPr lang="en-GB" sz="1800" b="1" i="1" spc="150" dirty="0">
              <a:latin typeface="Verdana"/>
              <a:cs typeface="Verdana"/>
            </a:endParaRPr>
          </a:p>
          <a:p>
            <a:pPr marL="12700" marR="5080" indent="282575" algn="just">
              <a:lnSpc>
                <a:spcPct val="115599"/>
              </a:lnSpc>
              <a:spcBef>
                <a:spcPts val="100"/>
              </a:spcBef>
            </a:pPr>
            <a:r>
              <a:rPr lang="en-GB" sz="1800" b="1" i="1" spc="150" dirty="0">
                <a:latin typeface="Verdana"/>
                <a:cs typeface="Verdana"/>
              </a:rPr>
              <a:t>   </a:t>
            </a:r>
            <a:r>
              <a:rPr lang="en-GB" sz="1800" b="1" i="1" spc="150" dirty="0">
                <a:solidFill>
                  <a:srgbClr val="0070C0"/>
                </a:solidFill>
                <a:latin typeface="Verdana"/>
                <a:cs typeface="Verdana"/>
              </a:rPr>
              <a:t>Goal and </a:t>
            </a:r>
            <a:r>
              <a:rPr lang="en-GB" sz="1800" b="1" i="1" spc="20" dirty="0">
                <a:solidFill>
                  <a:srgbClr val="0070C0"/>
                </a:solidFill>
                <a:latin typeface="Verdana"/>
                <a:cs typeface="Verdana"/>
              </a:rPr>
              <a:t>objective </a:t>
            </a:r>
            <a:r>
              <a:rPr lang="en-GB" sz="1800" b="1" i="1" spc="30" dirty="0">
                <a:solidFill>
                  <a:srgbClr val="0070C0"/>
                </a:solidFill>
                <a:latin typeface="Verdana"/>
                <a:cs typeface="Verdana"/>
              </a:rPr>
              <a:t>of </a:t>
            </a:r>
            <a:r>
              <a:rPr lang="en-GB" sz="1800" b="1" i="1" spc="65" dirty="0">
                <a:solidFill>
                  <a:srgbClr val="0070C0"/>
                </a:solidFill>
                <a:latin typeface="Verdana"/>
                <a:cs typeface="Verdana"/>
              </a:rPr>
              <a:t>the </a:t>
            </a:r>
            <a:r>
              <a:rPr lang="en-GB" sz="1800" b="1" i="1" spc="15" dirty="0">
                <a:solidFill>
                  <a:srgbClr val="0070C0"/>
                </a:solidFill>
                <a:latin typeface="Verdana"/>
                <a:cs typeface="Verdana"/>
              </a:rPr>
              <a:t>system </a:t>
            </a:r>
          </a:p>
          <a:p>
            <a:pPr marL="12700" marR="5080" indent="282575" algn="just">
              <a:lnSpc>
                <a:spcPct val="115599"/>
              </a:lnSpc>
              <a:spcBef>
                <a:spcPts val="100"/>
              </a:spcBef>
            </a:pPr>
            <a:endParaRPr lang="en-GB" sz="1800" b="1" i="1" spc="15" dirty="0">
              <a:solidFill>
                <a:srgbClr val="0070C0"/>
              </a:solidFill>
              <a:latin typeface="Verdana"/>
              <a:cs typeface="Arial"/>
            </a:endParaRPr>
          </a:p>
          <a:p>
            <a:pPr marL="12700" marR="5080" indent="282575" algn="just">
              <a:lnSpc>
                <a:spcPct val="115599"/>
              </a:lnSpc>
              <a:spcBef>
                <a:spcPts val="100"/>
              </a:spcBef>
            </a:pPr>
            <a:r>
              <a:rPr lang="en-GB" spc="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Demoblaze website </a:t>
            </a:r>
            <a:r>
              <a:rPr lang="en-GB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shopping</a:t>
            </a:r>
            <a:r>
              <a:rPr lang="en-GB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-4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n-GB" spc="-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GB" spc="1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5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</a:t>
            </a:r>
            <a:r>
              <a:rPr lang="en-GB" spc="3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customers</a:t>
            </a:r>
            <a:r>
              <a:rPr lang="en-GB" spc="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5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directly </a:t>
            </a:r>
            <a:r>
              <a:rPr lang="en-GB" spc="4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buy </a:t>
            </a:r>
            <a:r>
              <a:rPr lang="en-GB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good</a:t>
            </a:r>
            <a:r>
              <a:rPr lang="en-GB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1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services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3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GB" spc="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seller </a:t>
            </a:r>
            <a:r>
              <a:rPr lang="en-GB" spc="4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without</a:t>
            </a:r>
            <a:r>
              <a:rPr lang="en-GB" spc="5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lang="en-GB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4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intermediary</a:t>
            </a:r>
            <a:r>
              <a:rPr lang="en-GB" spc="5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</a:t>
            </a:r>
            <a:r>
              <a:rPr lang="en-GB" spc="2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</a:t>
            </a:r>
            <a:r>
              <a:rPr lang="en-GB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8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GB" spc="8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Internet. </a:t>
            </a:r>
            <a:r>
              <a:rPr lang="en-GB" spc="4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Shoppers</a:t>
            </a:r>
            <a:r>
              <a:rPr lang="en-GB" spc="-7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en-GB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visit</a:t>
            </a:r>
            <a:r>
              <a:rPr lang="en-GB" spc="-7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6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en-GB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stores</a:t>
            </a:r>
            <a:r>
              <a:rPr lang="en-GB" spc="-7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3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GB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8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GB" spc="-7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5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comfort</a:t>
            </a:r>
            <a:r>
              <a:rPr lang="en-GB" spc="-7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GB" spc="-7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4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their </a:t>
            </a:r>
            <a:r>
              <a:rPr lang="en-GB" spc="-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houses </a:t>
            </a:r>
            <a:r>
              <a:rPr lang="en-GB" spc="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shop </a:t>
            </a:r>
            <a:r>
              <a:rPr lang="en-GB" spc="7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sitting </a:t>
            </a:r>
            <a:r>
              <a:rPr lang="en-GB" spc="-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GB" spc="6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computer </a:t>
            </a:r>
            <a:r>
              <a:rPr lang="en-GB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</a:t>
            </a:r>
            <a:r>
              <a:rPr lang="en-GB" spc="-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</a:t>
            </a:r>
            <a:r>
              <a:rPr lang="en-GB" spc="4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GB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-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en-GB" spc="-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devices.</a:t>
            </a:r>
            <a:r>
              <a:rPr lang="en-GB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7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GB" spc="-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involves</a:t>
            </a:r>
            <a:r>
              <a:rPr lang="en-GB" spc="-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purchasing</a:t>
            </a:r>
            <a:r>
              <a:rPr lang="en-GB" spc="-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products</a:t>
            </a:r>
            <a:r>
              <a:rPr lang="en-GB" spc="-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</a:t>
            </a:r>
            <a:r>
              <a:rPr lang="en-GB" spc="-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8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GB" spc="-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Internet.</a:t>
            </a:r>
            <a:r>
              <a:rPr lang="en-GB" spc="-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Demoblaze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 </a:t>
            </a:r>
            <a:r>
              <a:rPr lang="en-GB" spc="-1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shopping </a:t>
            </a:r>
            <a:r>
              <a:rPr lang="en-GB" spc="-4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GB" spc="3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done </a:t>
            </a:r>
            <a:r>
              <a:rPr lang="en-GB" spc="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GB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 </a:t>
            </a:r>
            <a:r>
              <a:rPr lang="en-GB" spc="-2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shop, </a:t>
            </a:r>
            <a:r>
              <a:rPr lang="en-GB" spc="-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5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e-shop, </a:t>
            </a:r>
            <a:r>
              <a:rPr lang="en-GB" spc="6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e-store,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 </a:t>
            </a:r>
            <a:r>
              <a:rPr lang="en-GB" spc="1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store, </a:t>
            </a:r>
            <a:r>
              <a:rPr lang="en-GB" spc="5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Internet </a:t>
            </a:r>
            <a:r>
              <a:rPr lang="en-GB" spc="-2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shop, </a:t>
            </a:r>
            <a:r>
              <a:rPr lang="en-GB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online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store. </a:t>
            </a:r>
            <a:r>
              <a:rPr lang="en-GB" spc="-4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lang="en-GB" spc="8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products </a:t>
            </a:r>
            <a:r>
              <a:rPr lang="en-GB" spc="-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GB" spc="-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stores 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described </a:t>
            </a:r>
            <a:r>
              <a:rPr lang="en-GB" spc="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through </a:t>
            </a:r>
            <a:r>
              <a:rPr lang="en-GB" spc="6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text, </a:t>
            </a:r>
            <a:r>
              <a:rPr lang="en-GB" spc="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photos, </a:t>
            </a:r>
            <a:r>
              <a:rPr lang="en-GB" spc="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pc="4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multimedia </a:t>
            </a:r>
            <a:r>
              <a:rPr lang="en-GB" spc="-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files. </a:t>
            </a:r>
            <a:r>
              <a:rPr lang="en-GB" spc="2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They </a:t>
            </a:r>
            <a:r>
              <a:rPr lang="en-GB" spc="5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often make</a:t>
            </a:r>
            <a:r>
              <a:rPr lang="en-GB" spc="6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available,</a:t>
            </a:r>
            <a:r>
              <a:rPr lang="en-GB" spc="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5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safety</a:t>
            </a:r>
            <a:r>
              <a:rPr lang="en-GB" spc="6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procedures,</a:t>
            </a:r>
            <a:r>
              <a:rPr lang="en-GB" spc="2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instructions, </a:t>
            </a:r>
            <a:r>
              <a:rPr lang="en-GB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manufacturing</a:t>
            </a:r>
            <a:r>
              <a:rPr lang="en-GB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1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specifications,</a:t>
            </a:r>
            <a:r>
              <a:rPr lang="en-GB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3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GB" spc="-75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pc="2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demonstrations.</a:t>
            </a:r>
          </a:p>
          <a:p>
            <a:pPr marL="12700" marR="5080" indent="282575" algn="just">
              <a:lnSpc>
                <a:spcPct val="115599"/>
              </a:lnSpc>
              <a:spcBef>
                <a:spcPts val="100"/>
              </a:spcBef>
            </a:pPr>
            <a:endParaRPr lang="en-GB" spc="2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indent="282575" algn="just">
              <a:lnSpc>
                <a:spcPct val="115599"/>
              </a:lnSpc>
              <a:spcBef>
                <a:spcPts val="100"/>
              </a:spcBef>
            </a:pPr>
            <a:endParaRPr lang="en-GB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09B0-6209-D3D0-9D5E-308B9F6E7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221942"/>
            <a:ext cx="8165592" cy="1384916"/>
          </a:xfrm>
        </p:spPr>
        <p:txBody>
          <a:bodyPr/>
          <a:lstStyle/>
          <a:p>
            <a:r>
              <a:rPr lang="en-US" sz="1800" dirty="0"/>
              <a:t>                        Description of tests</a:t>
            </a:r>
            <a:br>
              <a:rPr lang="en-US" dirty="0"/>
            </a:b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27B59B-EFD5-9F6F-5C05-4FB2D17F50AC}"/>
              </a:ext>
            </a:extLst>
          </p:cNvPr>
          <p:cNvSpPr txBox="1"/>
          <p:nvPr/>
        </p:nvSpPr>
        <p:spPr>
          <a:xfrm>
            <a:off x="3835153" y="731520"/>
            <a:ext cx="8007659" cy="63408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12700" indent="1285240">
              <a:lnSpc>
                <a:spcPct val="117600"/>
              </a:lnSpc>
              <a:spcBef>
                <a:spcPts val="95"/>
              </a:spcBef>
            </a:pPr>
            <a:r>
              <a:rPr lang="en-GB" sz="1400" spc="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The 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tests </a:t>
            </a:r>
            <a:r>
              <a:rPr lang="en-GB" sz="1400" spc="10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were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performed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in </a:t>
            </a:r>
            <a:r>
              <a:rPr lang="en-GB" sz="1400" spc="6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one round. </a:t>
            </a:r>
            <a:r>
              <a:rPr lang="en-GB" sz="1400" spc="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This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round takes </a:t>
            </a:r>
            <a:r>
              <a:rPr lang="en-GB" sz="1400" spc="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place </a:t>
            </a:r>
            <a:r>
              <a:rPr lang="en-GB" sz="1400" spc="10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within </a:t>
            </a:r>
            <a:r>
              <a:rPr lang="en-GB" sz="1400" spc="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8 </a:t>
            </a:r>
            <a:r>
              <a:rPr lang="en-GB" sz="1400" spc="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Days. </a:t>
            </a:r>
            <a:r>
              <a:rPr lang="en-GB" sz="1400" spc="9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In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this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round, </a:t>
            </a: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the 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system 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is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tested 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without the </a:t>
            </a:r>
            <a:r>
              <a:rPr lang="en-GB" sz="1400" spc="1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requirement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document and </a:t>
            </a:r>
            <a:r>
              <a:rPr lang="en-GB" sz="1400" spc="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specification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document. </a:t>
            </a:r>
            <a:r>
              <a:rPr lang="en-GB" sz="1400" spc="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This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round </a:t>
            </a:r>
            <a:r>
              <a:rPr lang="en-GB" sz="1400" spc="3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includes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functional </a:t>
            </a:r>
            <a:r>
              <a:rPr lang="en-GB" sz="1400" spc="5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testing,</a:t>
            </a:r>
            <a:r>
              <a:rPr lang="en-GB" sz="1400" spc="-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3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GUI</a:t>
            </a:r>
            <a:r>
              <a:rPr lang="en-GB" sz="1400" spc="-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testing,</a:t>
            </a:r>
            <a:r>
              <a:rPr lang="en-GB" sz="1400" spc="-1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interface</a:t>
            </a:r>
            <a:r>
              <a:rPr lang="en-GB" sz="1400" spc="-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testing,</a:t>
            </a:r>
            <a:r>
              <a:rPr lang="en-GB" sz="1400" spc="-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compatibility</a:t>
            </a:r>
            <a:r>
              <a:rPr lang="en-GB" sz="1400" spc="-1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testing,</a:t>
            </a:r>
            <a:r>
              <a:rPr lang="en-GB" sz="1400" spc="-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load</a:t>
            </a:r>
            <a:r>
              <a:rPr lang="en-GB" sz="1400" spc="-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and</a:t>
            </a:r>
            <a:r>
              <a:rPr lang="en-GB" sz="1400" spc="-1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testing,</a:t>
            </a:r>
            <a:r>
              <a:rPr lang="en-GB" sz="1400" spc="-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failure</a:t>
            </a:r>
            <a:r>
              <a:rPr lang="en-GB" sz="1400" spc="-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and</a:t>
            </a:r>
            <a:r>
              <a:rPr lang="en-GB" sz="1400" spc="-1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recovery</a:t>
            </a:r>
            <a:r>
              <a:rPr lang="en-GB" sz="1400" spc="-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testing,</a:t>
            </a:r>
            <a:r>
              <a:rPr lang="en-GB" sz="1400" spc="-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and another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testing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3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that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9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is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stated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in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the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previous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slide.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I </a:t>
            </a:r>
            <a:r>
              <a:rPr lang="en-GB" sz="1400" spc="3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used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Windows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6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10 and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Windows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11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operating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3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systems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and </a:t>
            </a:r>
            <a:r>
              <a:rPr lang="en-GB" sz="14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Also,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and </a:t>
            </a: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3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used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different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browsers.</a:t>
            </a:r>
          </a:p>
          <a:p>
            <a:pPr marL="12700" marR="12700" indent="1285240">
              <a:lnSpc>
                <a:spcPct val="117600"/>
              </a:lnSpc>
              <a:spcBef>
                <a:spcPts val="95"/>
              </a:spcBef>
            </a:pPr>
            <a:endParaRPr lang="en-GB" sz="1400" spc="40" dirty="0">
              <a:solidFill>
                <a:schemeClr val="bg1">
                  <a:lumMod val="10000"/>
                </a:schemeClr>
              </a:solidFill>
              <a:latin typeface="Arial"/>
              <a:cs typeface="Arial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24292F"/>
                </a:solidFill>
                <a:effectLst/>
                <a:latin typeface="-apple-system"/>
              </a:rPr>
              <a:t>  Technologies used: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Selenium Web driver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Python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Maven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Pytest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Allure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4292F"/>
                </a:solidFill>
                <a:latin typeface="-apple-system"/>
              </a:rPr>
              <a:t>API</a:t>
            </a:r>
            <a:endParaRPr lang="en-US" sz="16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GitHub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Jenkins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4292F"/>
                </a:solidFill>
                <a:latin typeface="-apple-system"/>
              </a:rPr>
              <a:t>Excel</a:t>
            </a:r>
            <a:endParaRPr lang="en-US" sz="16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Extent Report</a:t>
            </a:r>
          </a:p>
          <a:p>
            <a:pPr marL="26034" marR="5080" indent="1480820">
              <a:lnSpc>
                <a:spcPct val="111100"/>
              </a:lnSpc>
            </a:pPr>
            <a:r>
              <a:rPr lang="en-GB" sz="1400" spc="1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have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tested 40 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tests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in </a:t>
            </a:r>
            <a:r>
              <a:rPr lang="en-GB" sz="1400" spc="9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total.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The</a:t>
            </a:r>
            <a:r>
              <a:rPr lang="en-GB" sz="1400" spc="1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30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tests </a:t>
            </a:r>
            <a:r>
              <a:rPr lang="en-GB" sz="1400" spc="1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are </a:t>
            </a:r>
            <a:r>
              <a:rPr lang="en-GB" sz="1400" spc="-10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PASSED  </a:t>
            </a:r>
            <a:r>
              <a:rPr lang="en-GB" sz="1400" spc="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as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planned. </a:t>
            </a:r>
            <a:r>
              <a:rPr lang="en-GB" sz="1400" spc="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All 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tests </a:t>
            </a:r>
            <a:r>
              <a:rPr lang="en-GB" sz="1400" spc="1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are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executed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and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planned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using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software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languages. </a:t>
            </a:r>
            <a:r>
              <a:rPr lang="en-GB" sz="1400" spc="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For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this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test,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</a:t>
            </a:r>
            <a:r>
              <a:rPr lang="en-GB" sz="1400" spc="-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created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7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sets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in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which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tests </a:t>
            </a:r>
            <a:r>
              <a:rPr lang="en-GB" sz="1400" spc="1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are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included.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In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addition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to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this,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we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have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prepared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a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plan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(AP-11)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8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and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under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this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6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plan,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all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tests</a:t>
            </a:r>
            <a:r>
              <a:rPr lang="en-GB" sz="1400" spc="-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are</a:t>
            </a:r>
            <a:endParaRPr lang="en-GB" sz="1400" dirty="0">
              <a:solidFill>
                <a:schemeClr val="bg1">
                  <a:lumMod val="10000"/>
                </a:schemeClr>
              </a:solidFill>
              <a:latin typeface="Arial"/>
              <a:cs typeface="Arial"/>
            </a:endParaRPr>
          </a:p>
          <a:p>
            <a:pPr marL="3108325" marR="173355" indent="-2914015">
              <a:lnSpc>
                <a:spcPct val="111100"/>
              </a:lnSpc>
            </a:pPr>
            <a:r>
              <a:rPr lang="en-GB" sz="1400" spc="8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Related.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3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sets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are</a:t>
            </a:r>
            <a:r>
              <a:rPr lang="en-GB" sz="1400" spc="-2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Home, About us, Contact, Cart, </a:t>
            </a:r>
            <a:r>
              <a:rPr lang="en-GB" sz="1600" b="0" i="0" dirty="0">
                <a:solidFill>
                  <a:srgbClr val="24292F"/>
                </a:solidFill>
                <a:effectLst/>
                <a:latin typeface="-apple-system"/>
              </a:rPr>
              <a:t>sign up, log in, cart, and payment using Page.</a:t>
            </a:r>
            <a:endParaRPr lang="en-US" sz="16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marL="12700" marR="12700" indent="1285240">
              <a:lnSpc>
                <a:spcPct val="117600"/>
              </a:lnSpc>
              <a:spcBef>
                <a:spcPts val="95"/>
              </a:spcBef>
            </a:pPr>
            <a:endParaRPr lang="en-GB" sz="1400" dirty="0">
              <a:solidFill>
                <a:schemeClr val="bg1">
                  <a:lumMod val="1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028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lide Number Placeholder 174">
            <a:extLst>
              <a:ext uri="{FF2B5EF4-FFF2-40B4-BE49-F238E27FC236}">
                <a16:creationId xmlns:a16="http://schemas.microsoft.com/office/drawing/2014/main" id="{1DECFA06-D307-B47D-DA95-31161374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DB40A64-7D91-09A0-2190-6CD56B77AA11}"/>
              </a:ext>
            </a:extLst>
          </p:cNvPr>
          <p:cNvSpPr txBox="1"/>
          <p:nvPr/>
        </p:nvSpPr>
        <p:spPr>
          <a:xfrm>
            <a:off x="2392680" y="3017520"/>
            <a:ext cx="8930640" cy="40071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 indent="82550" algn="just">
              <a:lnSpc>
                <a:spcPct val="115399"/>
              </a:lnSpc>
              <a:spcBef>
                <a:spcPts val="100"/>
              </a:spcBef>
            </a:pPr>
            <a:r>
              <a:rPr lang="en-GB" b="1" spc="95" dirty="0">
                <a:solidFill>
                  <a:schemeClr val="accent6">
                    <a:lumMod val="50000"/>
                  </a:schemeClr>
                </a:solidFill>
                <a:latin typeface="Trebuchet MS"/>
                <a:cs typeface="Trebuchet MS"/>
              </a:rPr>
              <a:t>                          </a:t>
            </a:r>
            <a:r>
              <a:rPr lang="en-GB" sz="2400" b="1" spc="95" dirty="0">
                <a:solidFill>
                  <a:schemeClr val="accent3">
                    <a:lumMod val="50000"/>
                  </a:schemeClr>
                </a:solidFill>
                <a:latin typeface="Trebuchet MS"/>
                <a:cs typeface="Trebuchet MS"/>
              </a:rPr>
              <a:t>Details About Bugs</a:t>
            </a:r>
          </a:p>
          <a:p>
            <a:pPr marL="12700" marR="5080" indent="82550" algn="just">
              <a:lnSpc>
                <a:spcPct val="115399"/>
              </a:lnSpc>
              <a:spcBef>
                <a:spcPts val="100"/>
              </a:spcBef>
            </a:pPr>
            <a:r>
              <a:rPr lang="en-GB" b="1" spc="95" dirty="0">
                <a:solidFill>
                  <a:schemeClr val="accent6">
                    <a:lumMod val="50000"/>
                  </a:schemeClr>
                </a:solidFill>
                <a:latin typeface="Trebuchet MS"/>
                <a:cs typeface="Trebuchet MS"/>
              </a:rPr>
              <a:t> </a:t>
            </a:r>
            <a:endParaRPr lang="en-GB" sz="1400" b="1" spc="95" dirty="0">
              <a:solidFill>
                <a:schemeClr val="accent6">
                  <a:lumMod val="50000"/>
                </a:schemeClr>
              </a:solidFill>
              <a:latin typeface="Trebuchet MS"/>
              <a:cs typeface="Trebuchet MS"/>
            </a:endParaRPr>
          </a:p>
          <a:p>
            <a:pPr marL="12700" marR="5080" indent="82550" algn="just">
              <a:lnSpc>
                <a:spcPct val="115399"/>
              </a:lnSpc>
              <a:spcBef>
                <a:spcPts val="100"/>
              </a:spcBef>
            </a:pPr>
            <a:r>
              <a:rPr lang="en-GB" sz="1400" spc="9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During the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testing </a:t>
            </a:r>
            <a:r>
              <a:rPr lang="en-GB" sz="1400" spc="6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process, I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found 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bugs </a:t>
            </a:r>
            <a:r>
              <a:rPr lang="en-GB" sz="1400" spc="9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whose </a:t>
            </a:r>
            <a:r>
              <a:rPr lang="en-GB" sz="1400" spc="4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priorities </a:t>
            </a:r>
            <a:r>
              <a:rPr lang="en-GB" sz="1400" spc="6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are </a:t>
            </a:r>
            <a:r>
              <a:rPr lang="en-GB" sz="1400" spc="9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from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high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to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low.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From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our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40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tests,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-4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10 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bugs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6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are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4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found.</a:t>
            </a:r>
            <a:endParaRPr lang="en-GB" sz="1400" dirty="0">
              <a:solidFill>
                <a:schemeClr val="bg1">
                  <a:lumMod val="10000"/>
                </a:schemeClr>
              </a:solidFill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lang="en-GB" sz="1400" dirty="0">
              <a:solidFill>
                <a:schemeClr val="bg1">
                  <a:lumMod val="10000"/>
                </a:schemeClr>
              </a:solidFill>
              <a:latin typeface="Trebuchet MS"/>
              <a:cs typeface="Trebuchet MS"/>
            </a:endParaRPr>
          </a:p>
          <a:p>
            <a:pPr marL="12700" marR="5080" indent="73025" algn="just">
              <a:lnSpc>
                <a:spcPct val="115399"/>
              </a:lnSpc>
            </a:pP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Some</a:t>
            </a:r>
            <a:r>
              <a:rPr lang="en-GB" sz="1400" spc="4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of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our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bugs</a:t>
            </a:r>
            <a:r>
              <a:rPr lang="en-GB" sz="1400" spc="4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6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are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created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on</a:t>
            </a:r>
            <a:r>
              <a:rPr lang="en-GB" sz="1400" spc="4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our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own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but</a:t>
            </a:r>
            <a:r>
              <a:rPr lang="en-GB" sz="1400" spc="4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12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most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of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the 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bugs</a:t>
            </a:r>
            <a:r>
              <a:rPr lang="en-GB" sz="1400" spc="4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6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are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found</a:t>
            </a:r>
            <a:r>
              <a:rPr lang="en-GB" sz="1400" spc="1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during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the </a:t>
            </a:r>
            <a:r>
              <a:rPr lang="en-GB" sz="1400" spc="7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testing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3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process.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As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8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stated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4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before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12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most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of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our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bugs </a:t>
            </a:r>
            <a:r>
              <a:rPr lang="en-GB" sz="1400" spc="12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a</a:t>
            </a:r>
            <a:r>
              <a:rPr lang="en-GB" sz="1400" spc="4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r</a:t>
            </a:r>
            <a:r>
              <a:rPr lang="en-GB" sz="1400" spc="2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e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-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c</a:t>
            </a:r>
            <a:r>
              <a:rPr lang="en-GB" sz="1400" spc="4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r</a:t>
            </a:r>
            <a:r>
              <a:rPr lang="en-GB" sz="1400" spc="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i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t</a:t>
            </a:r>
            <a:r>
              <a:rPr lang="en-GB" sz="1400" spc="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i</a:t>
            </a:r>
            <a:r>
              <a:rPr lang="en-GB" sz="1400" spc="-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c</a:t>
            </a:r>
            <a:r>
              <a:rPr lang="en-GB" sz="1400" spc="12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a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l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12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a</a:t>
            </a: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n</a:t>
            </a:r>
            <a:r>
              <a:rPr lang="en-GB" sz="1400" spc="9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d</a:t>
            </a:r>
            <a:r>
              <a:rPr lang="en-GB" sz="1400" spc="-15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,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22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m</a:t>
            </a:r>
            <a:r>
              <a:rPr lang="en-GB" sz="1400" spc="12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a</a:t>
            </a:r>
            <a:r>
              <a:rPr lang="en-GB" sz="1400" spc="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i</a:t>
            </a: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n</a:t>
            </a:r>
            <a:r>
              <a:rPr lang="en-GB" sz="1400" spc="1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l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y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t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h</a:t>
            </a:r>
            <a:r>
              <a:rPr lang="en-GB" sz="1400" spc="2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e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y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12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a</a:t>
            </a:r>
            <a:r>
              <a:rPr lang="en-GB" sz="1400" spc="4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r</a:t>
            </a:r>
            <a:r>
              <a:rPr lang="en-GB" sz="1400" spc="2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e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2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f</a:t>
            </a:r>
            <a:r>
              <a:rPr lang="en-GB" sz="1400" spc="4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r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o</a:t>
            </a:r>
            <a:r>
              <a:rPr lang="en-GB" sz="1400" spc="229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m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9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G</a:t>
            </a:r>
            <a:r>
              <a:rPr lang="en-GB" sz="1400" spc="14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U</a:t>
            </a:r>
            <a:r>
              <a:rPr lang="en-GB" sz="1400" spc="9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I</a:t>
            </a:r>
            <a:r>
              <a:rPr lang="en-GB" sz="1400" spc="-8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 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t</a:t>
            </a:r>
            <a:r>
              <a:rPr lang="en-GB" sz="1400" spc="2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e</a:t>
            </a:r>
            <a:r>
              <a:rPr lang="en-GB" sz="1400" spc="12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s</a:t>
            </a:r>
            <a:r>
              <a:rPr lang="en-GB" sz="1400" spc="6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t</a:t>
            </a:r>
            <a:r>
              <a:rPr lang="en-GB" sz="1400" spc="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i</a:t>
            </a: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n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g</a:t>
            </a:r>
            <a:r>
              <a:rPr lang="en-GB" sz="1400" spc="-165" dirty="0">
                <a:solidFill>
                  <a:schemeClr val="bg1">
                    <a:lumMod val="10000"/>
                  </a:schemeClr>
                </a:solidFill>
                <a:latin typeface="Trebuchet MS"/>
                <a:cs typeface="Trebuchet MS"/>
              </a:rPr>
              <a:t>.</a:t>
            </a:r>
          </a:p>
          <a:p>
            <a:pPr marL="2971800" marR="322580" indent="-2764155">
              <a:lnSpc>
                <a:spcPts val="3150"/>
              </a:lnSpc>
              <a:spcBef>
                <a:spcPts val="409"/>
              </a:spcBef>
            </a:pPr>
            <a:r>
              <a:rPr lang="en-GB" sz="1400" spc="-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</a:t>
            </a:r>
            <a:r>
              <a:rPr lang="en-GB" sz="1400" spc="-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total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of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40 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tests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are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planned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7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from</a:t>
            </a:r>
            <a:r>
              <a:rPr lang="en-GB" sz="1400" spc="-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21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them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6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were 40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6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run </a:t>
            </a:r>
            <a:r>
              <a:rPr lang="en-GB" sz="1400" spc="1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which</a:t>
            </a:r>
            <a:r>
              <a:rPr lang="en-GB" sz="1400" spc="-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makes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100%.</a:t>
            </a:r>
            <a:endParaRPr lang="en-GB" sz="1400" dirty="0">
              <a:solidFill>
                <a:schemeClr val="bg1">
                  <a:lumMod val="10000"/>
                </a:schemeClr>
              </a:solidFill>
              <a:latin typeface="Arial"/>
              <a:cs typeface="Arial"/>
            </a:endParaRPr>
          </a:p>
          <a:p>
            <a:pPr marL="1413510" marR="5080" indent="-1401445">
              <a:lnSpc>
                <a:spcPts val="3150"/>
              </a:lnSpc>
            </a:pP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Of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40  </a:t>
            </a:r>
            <a:r>
              <a:rPr lang="en-GB" sz="1400" spc="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tests</a:t>
            </a:r>
            <a:r>
              <a:rPr lang="en-GB" sz="1400" spc="-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30 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passed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successfully</a:t>
            </a:r>
            <a:r>
              <a:rPr lang="en-GB" sz="1400" spc="-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which</a:t>
            </a:r>
            <a:r>
              <a:rPr lang="en-GB" sz="1400" spc="-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makes</a:t>
            </a:r>
            <a:r>
              <a:rPr lang="en-GB" sz="1400" spc="-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61.5%</a:t>
            </a:r>
            <a:r>
              <a:rPr lang="en-GB" sz="1400" spc="-4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and </a:t>
            </a:r>
            <a:r>
              <a:rPr lang="en-GB" sz="1400" spc="-76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10</a:t>
            </a:r>
            <a:r>
              <a:rPr lang="en-GB" sz="1400" spc="-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3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tests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failed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0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which</a:t>
            </a:r>
            <a:r>
              <a:rPr lang="en-GB" sz="1400" spc="-4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14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makes</a:t>
            </a:r>
            <a:r>
              <a:rPr lang="en-GB" sz="1400" spc="-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38.5%</a:t>
            </a:r>
            <a:endParaRPr lang="en-GB" sz="1400" dirty="0">
              <a:solidFill>
                <a:schemeClr val="bg1">
                  <a:lumMod val="10000"/>
                </a:schemeClr>
              </a:solidFill>
              <a:latin typeface="Arial"/>
              <a:cs typeface="Arial"/>
            </a:endParaRPr>
          </a:p>
          <a:p>
            <a:pPr marL="2222500">
              <a:lnSpc>
                <a:spcPts val="2975"/>
              </a:lnSpc>
            </a:pP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61.5%</a:t>
            </a:r>
            <a:r>
              <a:rPr lang="en-GB" sz="1400" spc="-5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...................</a:t>
            </a:r>
            <a:r>
              <a:rPr lang="en-GB" sz="1400" spc="-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passed</a:t>
            </a:r>
            <a:r>
              <a:rPr lang="en-GB" sz="1400" spc="-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successfully</a:t>
            </a:r>
            <a:endParaRPr lang="en-GB" sz="1400" dirty="0">
              <a:solidFill>
                <a:schemeClr val="bg1">
                  <a:lumMod val="10000"/>
                </a:schemeClr>
              </a:solidFill>
              <a:latin typeface="Arial"/>
              <a:cs typeface="Arial"/>
            </a:endParaRPr>
          </a:p>
          <a:p>
            <a:pPr marL="2413635">
              <a:lnSpc>
                <a:spcPts val="3254"/>
              </a:lnSpc>
            </a:pPr>
            <a:r>
              <a:rPr lang="en-GB" sz="1400" spc="5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38.5%</a:t>
            </a:r>
            <a:r>
              <a:rPr lang="en-GB" sz="1400" spc="-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2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.......................</a:t>
            </a:r>
            <a:r>
              <a:rPr lang="en-GB" sz="1400" spc="-75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 </a:t>
            </a:r>
            <a:r>
              <a:rPr lang="en-GB" sz="1400" spc="110" dirty="0">
                <a:solidFill>
                  <a:schemeClr val="bg1">
                    <a:lumMod val="10000"/>
                  </a:schemeClr>
                </a:solidFill>
                <a:latin typeface="Arial"/>
                <a:cs typeface="Arial"/>
              </a:rPr>
              <a:t>Failed</a:t>
            </a:r>
          </a:p>
          <a:p>
            <a:pPr marL="12700" marR="5080" indent="73025" algn="just">
              <a:lnSpc>
                <a:spcPct val="115399"/>
              </a:lnSpc>
            </a:pPr>
            <a:endParaRPr lang="en-GB" sz="1600" dirty="0">
              <a:solidFill>
                <a:srgbClr val="0070C0"/>
              </a:solidFill>
              <a:latin typeface="Trebuchet MS"/>
              <a:cs typeface="Trebuchet M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A0EB7C6-9163-09BB-51D1-A27CA579E803}"/>
              </a:ext>
            </a:extLst>
          </p:cNvPr>
          <p:cNvSpPr txBox="1"/>
          <p:nvPr/>
        </p:nvSpPr>
        <p:spPr>
          <a:xfrm>
            <a:off x="3047259" y="0"/>
            <a:ext cx="9470255" cy="33100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" marR="1544955">
              <a:lnSpc>
                <a:spcPct val="132800"/>
              </a:lnSpc>
              <a:spcBef>
                <a:spcPts val="100"/>
              </a:spcBef>
            </a:pPr>
            <a:r>
              <a:rPr lang="en-GB" sz="2400" b="1" spc="135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Main Tests</a:t>
            </a:r>
          </a:p>
          <a:p>
            <a:pPr marL="377190" marR="1544955" indent="-285750">
              <a:lnSpc>
                <a:spcPct val="1328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GB" sz="1600" spc="1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GB" sz="1600" spc="1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GB" sz="16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600" spc="11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GB" sz="16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6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6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GB" sz="16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600" spc="-1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600" spc="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GB" sz="16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6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600" spc="-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6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6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6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</a:p>
          <a:p>
            <a:pPr marL="377190" marR="1544955" indent="-285750">
              <a:lnSpc>
                <a:spcPct val="1328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GB" sz="1600" spc="-1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GB" sz="1600" spc="1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GB" sz="1600" spc="-27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6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6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600" spc="-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6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6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6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  </a:t>
            </a:r>
          </a:p>
          <a:p>
            <a:pPr marL="377190" marR="1544955" indent="-285750">
              <a:lnSpc>
                <a:spcPct val="132800"/>
              </a:lnSpc>
              <a:spcBef>
                <a:spcPts val="100"/>
              </a:spcBef>
              <a:buFont typeface="Wingdings" panose="05000000000000000000" pitchFamily="2" charset="2"/>
              <a:buChar char="Ø"/>
            </a:pPr>
            <a:r>
              <a:rPr lang="en-GB" sz="1600" spc="-27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6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6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6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600" spc="-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sz="1600" spc="-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GB" sz="1600" spc="-1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600" spc="11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GB" sz="1600" spc="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6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6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600" spc="-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6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6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6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600" spc="1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endParaRPr lang="en-GB" sz="1600" dirty="0">
              <a:solidFill>
                <a:schemeClr val="bg1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7815" marR="5080" indent="-285750" algn="just">
              <a:lnSpc>
                <a:spcPct val="132800"/>
              </a:lnSpc>
              <a:buFont typeface="Wingdings" panose="05000000000000000000" pitchFamily="2" charset="2"/>
              <a:buChar char="Ø"/>
            </a:pPr>
            <a:r>
              <a:rPr lang="en-GB" sz="1600" spc="9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Backup</a:t>
            </a:r>
            <a:r>
              <a:rPr lang="en-GB" sz="1600" spc="-20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8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GB" sz="1600" spc="-20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-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recovery</a:t>
            </a:r>
            <a:r>
              <a:rPr lang="en-GB" sz="1600" spc="-20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4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</a:p>
          <a:p>
            <a:pPr marL="297815" marR="5080" indent="-285750" algn="just">
              <a:lnSpc>
                <a:spcPct val="132800"/>
              </a:lnSpc>
              <a:buFont typeface="Wingdings" panose="05000000000000000000" pitchFamily="2" charset="2"/>
              <a:buChar char="Ø"/>
            </a:pPr>
            <a:r>
              <a:rPr lang="en-GB" sz="1600" spc="4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-8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Failure</a:t>
            </a:r>
            <a:r>
              <a:rPr lang="en-GB" sz="1600" spc="-20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8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en-GB" sz="1600" spc="-20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-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recovery</a:t>
            </a:r>
            <a:r>
              <a:rPr lang="en-GB" sz="16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4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</a:t>
            </a:r>
          </a:p>
          <a:p>
            <a:pPr marL="297815" marR="5080" indent="-285750" algn="just">
              <a:lnSpc>
                <a:spcPct val="132800"/>
              </a:lnSpc>
              <a:buFont typeface="Wingdings" panose="05000000000000000000" pitchFamily="2" charset="2"/>
              <a:buChar char="Ø"/>
            </a:pPr>
            <a:r>
              <a:rPr lang="en-GB" sz="1600" spc="-8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4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Compatibility</a:t>
            </a:r>
            <a:r>
              <a:rPr lang="en-GB" sz="1600" spc="-20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4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  <a:endParaRPr lang="en-GB" sz="1600" dirty="0">
              <a:solidFill>
                <a:schemeClr val="bg1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 algn="just">
              <a:lnSpc>
                <a:spcPct val="100000"/>
              </a:lnSpc>
              <a:spcBef>
                <a:spcPts val="944"/>
              </a:spcBef>
              <a:buFont typeface="Wingdings" panose="05000000000000000000" pitchFamily="2" charset="2"/>
              <a:buChar char="Ø"/>
            </a:pPr>
            <a:r>
              <a:rPr lang="en-GB" sz="1600" spc="8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GB" sz="16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GB" sz="1600" spc="-1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600" spc="1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GB" sz="16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-1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6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600" spc="1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GB" sz="16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-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6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600" spc="-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sz="16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600" spc="-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600" spc="-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6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6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600" spc="-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6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6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6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600" spc="1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</a:p>
          <a:p>
            <a:pPr marL="298450" indent="-285750" algn="just">
              <a:lnSpc>
                <a:spcPct val="100000"/>
              </a:lnSpc>
              <a:spcBef>
                <a:spcPts val="944"/>
              </a:spcBef>
              <a:buFont typeface="Wingdings" panose="05000000000000000000" pitchFamily="2" charset="2"/>
              <a:buChar char="Ø"/>
            </a:pPr>
            <a:endParaRPr lang="en-GB" sz="1600" dirty="0">
              <a:solidFill>
                <a:schemeClr val="bg1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2887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F7D2E-080D-DBDD-73C4-3C38A2B77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0" y="457200"/>
            <a:ext cx="6766560" cy="883328"/>
          </a:xfrm>
        </p:spPr>
        <p:txBody>
          <a:bodyPr/>
          <a:lstStyle/>
          <a:p>
            <a:r>
              <a:rPr lang="en-US" sz="2000" dirty="0"/>
              <a:t>                    Conclusion</a:t>
            </a:r>
            <a:r>
              <a:rPr lang="en-US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8FDE3-DBA4-6A04-C75D-E56FE92EF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8760" y="1908699"/>
            <a:ext cx="7164723" cy="2645546"/>
          </a:xfrm>
        </p:spPr>
        <p:txBody>
          <a:bodyPr/>
          <a:lstStyle/>
          <a:p>
            <a:r>
              <a:rPr lang="en-GB" sz="1800" spc="-8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800" spc="6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1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GB" sz="18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800" spc="11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GB" sz="18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GB" sz="1800" spc="1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GB" sz="1800" spc="1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GB" sz="1800" spc="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800" spc="-3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9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8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GB" sz="1800" spc="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8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800" spc="-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GB" sz="1800" spc="-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sz="1800" spc="19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GB" sz="1800" spc="19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8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8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GB" sz="1800" spc="11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9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8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800" spc="1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-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sz="18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800" spc="-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800" spc="1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GB" sz="18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GB" sz="18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800" spc="-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9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800" spc="-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sz="1800" spc="2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 </a:t>
            </a:r>
            <a:r>
              <a:rPr lang="en-GB" sz="1800" spc="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described </a:t>
            </a:r>
            <a:r>
              <a:rPr lang="en-GB" sz="18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above. 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1800" spc="1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GB" sz="1800" spc="2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doesn't </a:t>
            </a:r>
            <a:r>
              <a:rPr lang="en-GB" sz="1800" spc="7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 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1800" spc="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criteria</a:t>
            </a:r>
            <a:r>
              <a:rPr lang="en-GB" sz="1800" spc="-20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6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stated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en-GB" sz="1800" spc="-20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   </a:t>
            </a:r>
            <a:r>
              <a:rPr lang="en-GB" sz="1800" spc="1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2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plan.</a:t>
            </a:r>
            <a:r>
              <a:rPr lang="en-GB" sz="1800" spc="-20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9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according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1800" spc="1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plan, </a:t>
            </a:r>
            <a:r>
              <a:rPr lang="en-GB" sz="1800" spc="11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 </a:t>
            </a:r>
            <a:r>
              <a:rPr lang="en-GB" sz="18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least </a:t>
            </a:r>
            <a:r>
              <a:rPr lang="en-GB" sz="1800" spc="-27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75%    of </a:t>
            </a:r>
            <a:r>
              <a:rPr lang="en-GB" sz="18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tastes </a:t>
            </a:r>
            <a:r>
              <a:rPr lang="en-GB" sz="1800" spc="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GB" sz="1800" spc="6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lang="en-GB" sz="18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tests 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should </a:t>
            </a:r>
            <a:r>
              <a:rPr lang="en-GB" sz="18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 </a:t>
            </a:r>
            <a:r>
              <a:rPr lang="en-GB" sz="1800" spc="-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successfully. </a:t>
            </a:r>
            <a:r>
              <a:rPr lang="en-GB" sz="1800" spc="10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</a:t>
            </a:r>
            <a:r>
              <a:rPr lang="en-GB" sz="1800" spc="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unfortunately, 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1800" spc="4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</a:t>
            </a:r>
            <a:r>
              <a:rPr lang="en-GB" sz="1800" spc="2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GB" sz="1800" spc="4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does </a:t>
            </a:r>
            <a:r>
              <a:rPr lang="en-GB" sz="1800" spc="7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</a:t>
            </a:r>
            <a:r>
              <a:rPr lang="en-GB" sz="1800" spc="1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fulfill 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1800" spc="4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</a:t>
            </a:r>
            <a:r>
              <a:rPr lang="en-GB" sz="1800" spc="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criteria </a:t>
            </a:r>
            <a:r>
              <a:rPr lang="en-GB" sz="1800" spc="14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1800" spc="1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 </a:t>
            </a:r>
            <a:r>
              <a:rPr lang="en-GB" sz="1800" spc="-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criteria.</a:t>
            </a:r>
          </a:p>
          <a:p>
            <a:endParaRPr lang="en-GB" sz="1800" spc="-5" dirty="0">
              <a:solidFill>
                <a:schemeClr val="bg1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1800" spc="-5" dirty="0">
              <a:solidFill>
                <a:schemeClr val="bg1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800" spc="8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According </a:t>
            </a:r>
            <a:r>
              <a:rPr lang="en-GB" sz="1800" spc="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GB" sz="18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lang="en-GB" sz="1800" spc="1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 </a:t>
            </a:r>
            <a:r>
              <a:rPr lang="en-GB" sz="1800" spc="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criteria, there 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should </a:t>
            </a:r>
            <a:r>
              <a:rPr lang="en-GB" sz="1800" spc="7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</a:t>
            </a:r>
            <a:r>
              <a:rPr lang="en-GB" sz="1800" spc="8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 </a:t>
            </a:r>
            <a:r>
              <a:rPr lang="en-GB" sz="1800" spc="7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 </a:t>
            </a:r>
            <a:r>
              <a:rPr lang="en-GB" sz="1800" spc="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critical </a:t>
            </a:r>
            <a:r>
              <a:rPr lang="en-GB" sz="1800" spc="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 </a:t>
            </a:r>
            <a:r>
              <a:rPr lang="en-GB" sz="1800" spc="9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high-level</a:t>
            </a:r>
            <a:r>
              <a:rPr lang="en-GB" sz="1800" spc="-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8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bugs </a:t>
            </a:r>
            <a:r>
              <a:rPr lang="en-GB" sz="1800" spc="9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 </a:t>
            </a:r>
            <a:r>
              <a:rPr lang="en-GB" sz="18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GB" sz="18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lang="en-GB" sz="1800" spc="1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GB" sz="1800" spc="1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GB" sz="1800" spc="1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GB" sz="1800" spc="-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9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800" spc="-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sz="1800" spc="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GB" sz="18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800" spc="1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GB" sz="1800" spc="11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GB" sz="18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800" spc="-8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GB" sz="18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800" spc="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9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8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800" spc="1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8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GB" sz="18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800" spc="-8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9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800" spc="-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sz="1800" spc="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1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GB" sz="1800" spc="6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GB" sz="1800" spc="4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-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GB" sz="18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1800" spc="-10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GB" sz="18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800" spc="14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9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GB" sz="1800" spc="-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19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GB" sz="1800" spc="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GB" sz="1800" spc="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ll</a:t>
            </a:r>
            <a:r>
              <a:rPr lang="en-GB" sz="1800" spc="-33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GB" sz="1800" spc="-20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GB" sz="1800" spc="-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800" spc="4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 </a:t>
            </a:r>
            <a:r>
              <a:rPr lang="en-GB" sz="1800" spc="7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GB" sz="1800" spc="12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QA </a:t>
            </a:r>
            <a:r>
              <a:rPr lang="en-GB" sz="1800" spc="11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</a:t>
            </a:r>
            <a:r>
              <a:rPr lang="en-GB" sz="1800" spc="5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highly </a:t>
            </a:r>
            <a:r>
              <a:rPr lang="en-GB" sz="1800" spc="90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recommend </a:t>
            </a:r>
            <a:r>
              <a:rPr lang="en-GB" sz="1800" spc="5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fixing</a:t>
            </a:r>
            <a:r>
              <a:rPr lang="en-GB" sz="1800" spc="-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6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lang="en-GB" sz="1800" spc="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those </a:t>
            </a:r>
            <a:r>
              <a:rPr lang="en-GB" sz="1800" spc="8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bugs </a:t>
            </a:r>
            <a:r>
              <a:rPr lang="en-GB" sz="1800" spc="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before</a:t>
            </a:r>
            <a:r>
              <a:rPr lang="en-GB" sz="1800" spc="-204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spc="35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production.</a:t>
            </a:r>
          </a:p>
          <a:p>
            <a:endParaRPr lang="en-GB" spc="-5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8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AB426-5B7C-607E-D413-5D2C9495CC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7DFD8-D262-D485-B1F2-817C5A0928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0517" y="4074850"/>
            <a:ext cx="5244483" cy="948254"/>
          </a:xfrm>
        </p:spPr>
        <p:txBody>
          <a:bodyPr/>
          <a:lstStyle/>
          <a:p>
            <a:r>
              <a:rPr lang="en-US" dirty="0"/>
              <a:t>Name-Elsa Dessie</a:t>
            </a:r>
          </a:p>
          <a:p>
            <a:r>
              <a:rPr lang="en-US" dirty="0"/>
              <a:t>Gmail-</a:t>
            </a:r>
            <a:r>
              <a:rPr lang="en-US" dirty="0">
                <a:latin typeface="+mj-lt"/>
              </a:rPr>
              <a:t>dessieelsa@gmail.com</a:t>
            </a:r>
          </a:p>
        </p:txBody>
      </p:sp>
      <p:sp>
        <p:nvSpPr>
          <p:cNvPr id="5" name="object 6">
            <a:extLst>
              <a:ext uri="{FF2B5EF4-FFF2-40B4-BE49-F238E27FC236}">
                <a16:creationId xmlns:a16="http://schemas.microsoft.com/office/drawing/2014/main" id="{A105D790-5C6A-C9E9-D05C-B14DB57A8B66}"/>
              </a:ext>
            </a:extLst>
          </p:cNvPr>
          <p:cNvSpPr txBox="1"/>
          <p:nvPr/>
        </p:nvSpPr>
        <p:spPr>
          <a:xfrm>
            <a:off x="4599305" y="3263900"/>
            <a:ext cx="29933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I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90" dirty="0">
                <a:solidFill>
                  <a:srgbClr val="FAFAFA"/>
                </a:solidFill>
                <a:latin typeface="Verdana"/>
                <a:cs typeface="Verdana"/>
              </a:rPr>
              <a:t>T</a:t>
            </a:r>
            <a:r>
              <a:rPr sz="2000" spc="100" dirty="0">
                <a:solidFill>
                  <a:srgbClr val="FAFAFA"/>
                </a:solidFill>
                <a:latin typeface="Verdana"/>
                <a:cs typeface="Verdana"/>
              </a:rPr>
              <a:t>O</a:t>
            </a:r>
            <a:r>
              <a:rPr sz="2000" spc="-180" dirty="0">
                <a:solidFill>
                  <a:srgbClr val="FAFAFA"/>
                </a:solidFill>
                <a:latin typeface="Verdana"/>
                <a:cs typeface="Verdana"/>
              </a:rPr>
              <a:t> </a:t>
            </a:r>
            <a:r>
              <a:rPr sz="2000" spc="-145" dirty="0">
                <a:solidFill>
                  <a:srgbClr val="FAFAFA"/>
                </a:solidFill>
                <a:latin typeface="Verdana"/>
                <a:cs typeface="Verdana"/>
              </a:rPr>
              <a:t>-</a:t>
            </a:r>
            <a:r>
              <a:rPr sz="2000" spc="-180" dirty="0">
                <a:solidFill>
                  <a:srgbClr val="FAFAFA"/>
                </a:solidFill>
                <a:latin typeface="Verdana"/>
                <a:cs typeface="Verdana"/>
              </a:rPr>
              <a:t> </a:t>
            </a:r>
            <a:r>
              <a:rPr sz="2000" spc="-245" dirty="0">
                <a:solidFill>
                  <a:srgbClr val="FAFAFA"/>
                </a:solidFill>
                <a:latin typeface="Verdana"/>
                <a:cs typeface="Verdana"/>
              </a:rPr>
              <a:t>I</a:t>
            </a:r>
            <a:r>
              <a:rPr sz="2000" spc="-145" dirty="0">
                <a:solidFill>
                  <a:srgbClr val="FAFAFA"/>
                </a:solidFill>
                <a:latin typeface="Verdana"/>
                <a:cs typeface="Verdana"/>
              </a:rPr>
              <a:t>S</a:t>
            </a:r>
            <a:r>
              <a:rPr sz="2000" spc="50" dirty="0">
                <a:solidFill>
                  <a:srgbClr val="FAFAFA"/>
                </a:solidFill>
                <a:latin typeface="Verdana"/>
                <a:cs typeface="Verdana"/>
              </a:rPr>
              <a:t>R</a:t>
            </a:r>
            <a:r>
              <a:rPr sz="2000" spc="60" dirty="0">
                <a:solidFill>
                  <a:srgbClr val="FAFAFA"/>
                </a:solidFill>
                <a:latin typeface="Verdana"/>
                <a:cs typeface="Verdana"/>
              </a:rPr>
              <a:t>A</a:t>
            </a:r>
            <a:r>
              <a:rPr sz="2000" spc="65" dirty="0">
                <a:solidFill>
                  <a:srgbClr val="FAFAFA"/>
                </a:solidFill>
                <a:latin typeface="Verdana"/>
                <a:cs typeface="Verdana"/>
              </a:rPr>
              <a:t>E</a:t>
            </a:r>
            <a:r>
              <a:rPr sz="2000" spc="60" dirty="0">
                <a:solidFill>
                  <a:srgbClr val="FAFAFA"/>
                </a:solidFill>
                <a:latin typeface="Verdana"/>
                <a:cs typeface="Verdana"/>
              </a:rPr>
              <a:t>L</a:t>
            </a:r>
            <a:r>
              <a:rPr sz="2000" spc="-180" dirty="0">
                <a:solidFill>
                  <a:srgbClr val="FAFAFA"/>
                </a:solidFill>
                <a:latin typeface="Verdana"/>
                <a:cs typeface="Verdana"/>
              </a:rPr>
              <a:t> </a:t>
            </a:r>
            <a:r>
              <a:rPr sz="2000" spc="215" dirty="0">
                <a:solidFill>
                  <a:srgbClr val="FAFAFA"/>
                </a:solidFill>
                <a:latin typeface="Verdana"/>
                <a:cs typeface="Verdana"/>
              </a:rPr>
              <a:t>M</a:t>
            </a:r>
            <a:r>
              <a:rPr sz="2000" spc="65" dirty="0">
                <a:solidFill>
                  <a:srgbClr val="FAFAFA"/>
                </a:solidFill>
                <a:latin typeface="Verdana"/>
                <a:cs typeface="Verdana"/>
              </a:rPr>
              <a:t>E</a:t>
            </a:r>
            <a:r>
              <a:rPr sz="2000" spc="120" dirty="0">
                <a:solidFill>
                  <a:srgbClr val="FAFAFA"/>
                </a:solidFill>
                <a:latin typeface="Verdana"/>
                <a:cs typeface="Verdana"/>
              </a:rPr>
              <a:t>N</a:t>
            </a:r>
            <a:r>
              <a:rPr sz="2000" spc="-10" dirty="0">
                <a:solidFill>
                  <a:srgbClr val="FAFAFA"/>
                </a:solidFill>
                <a:latin typeface="Verdana"/>
                <a:cs typeface="Verdana"/>
              </a:rPr>
              <a:t>G</a:t>
            </a:r>
            <a:r>
              <a:rPr sz="2000" spc="-245" dirty="0">
                <a:solidFill>
                  <a:srgbClr val="FAFAFA"/>
                </a:solidFill>
                <a:latin typeface="Verdana"/>
                <a:cs typeface="Verdana"/>
              </a:rPr>
              <a:t>I</a:t>
            </a:r>
            <a:r>
              <a:rPr sz="2000" spc="-145" dirty="0">
                <a:solidFill>
                  <a:srgbClr val="FAFAFA"/>
                </a:solidFill>
                <a:latin typeface="Verdana"/>
                <a:cs typeface="Verdana"/>
              </a:rPr>
              <a:t>S</a:t>
            </a:r>
            <a:r>
              <a:rPr sz="2000" spc="-90" dirty="0">
                <a:solidFill>
                  <a:srgbClr val="FAFAFA"/>
                </a:solidFill>
                <a:latin typeface="Verdana"/>
                <a:cs typeface="Verdana"/>
              </a:rPr>
              <a:t>T</a:t>
            </a:r>
            <a:r>
              <a:rPr sz="2000" spc="120" dirty="0">
                <a:solidFill>
                  <a:srgbClr val="FAFAFA"/>
                </a:solidFill>
                <a:latin typeface="Verdana"/>
                <a:cs typeface="Verdana"/>
              </a:rPr>
              <a:t>U</a:t>
            </a:r>
            <a:endParaRPr sz="2000" dirty="0">
              <a:latin typeface="Verdana"/>
              <a:cs typeface="Verdana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6D8B4060-C0B6-29B5-7756-5A8E9DE6BCDB}"/>
              </a:ext>
            </a:extLst>
          </p:cNvPr>
          <p:cNvSpPr txBox="1"/>
          <p:nvPr/>
        </p:nvSpPr>
        <p:spPr>
          <a:xfrm>
            <a:off x="4751705" y="3416300"/>
            <a:ext cx="299339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I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90" dirty="0">
                <a:solidFill>
                  <a:srgbClr val="FAFAFA"/>
                </a:solidFill>
                <a:latin typeface="Verdana"/>
                <a:cs typeface="Verdana"/>
              </a:rPr>
              <a:t>T</a:t>
            </a:r>
            <a:r>
              <a:rPr sz="2000" spc="100" dirty="0">
                <a:solidFill>
                  <a:srgbClr val="FAFAFA"/>
                </a:solidFill>
                <a:latin typeface="Verdana"/>
                <a:cs typeface="Verdana"/>
              </a:rPr>
              <a:t>O</a:t>
            </a:r>
            <a:r>
              <a:rPr sz="2000" spc="-180" dirty="0">
                <a:solidFill>
                  <a:srgbClr val="FAFAFA"/>
                </a:solidFill>
                <a:latin typeface="Verdana"/>
                <a:cs typeface="Verdana"/>
              </a:rPr>
              <a:t> </a:t>
            </a:r>
            <a:r>
              <a:rPr sz="2000" spc="-145" dirty="0">
                <a:solidFill>
                  <a:srgbClr val="FAFAFA"/>
                </a:solidFill>
                <a:latin typeface="Verdana"/>
                <a:cs typeface="Verdana"/>
              </a:rPr>
              <a:t>-</a:t>
            </a:r>
            <a:r>
              <a:rPr sz="2000" spc="-180" dirty="0">
                <a:solidFill>
                  <a:srgbClr val="FAFAFA"/>
                </a:solidFill>
                <a:latin typeface="Verdana"/>
                <a:cs typeface="Verdana"/>
              </a:rPr>
              <a:t> </a:t>
            </a:r>
            <a:r>
              <a:rPr sz="2000" spc="-245" dirty="0">
                <a:solidFill>
                  <a:srgbClr val="FAFAFA"/>
                </a:solidFill>
                <a:latin typeface="Verdana"/>
                <a:cs typeface="Verdana"/>
              </a:rPr>
              <a:t>I</a:t>
            </a:r>
            <a:r>
              <a:rPr sz="2000" spc="-145" dirty="0">
                <a:solidFill>
                  <a:srgbClr val="FAFAFA"/>
                </a:solidFill>
                <a:latin typeface="Verdana"/>
                <a:cs typeface="Verdana"/>
              </a:rPr>
              <a:t>S</a:t>
            </a:r>
            <a:r>
              <a:rPr sz="2000" spc="50" dirty="0">
                <a:solidFill>
                  <a:srgbClr val="FAFAFA"/>
                </a:solidFill>
                <a:latin typeface="Verdana"/>
                <a:cs typeface="Verdana"/>
              </a:rPr>
              <a:t>R</a:t>
            </a:r>
            <a:r>
              <a:rPr sz="2000" spc="60" dirty="0">
                <a:solidFill>
                  <a:srgbClr val="FAFAFA"/>
                </a:solidFill>
                <a:latin typeface="Verdana"/>
                <a:cs typeface="Verdana"/>
              </a:rPr>
              <a:t>A</a:t>
            </a:r>
            <a:r>
              <a:rPr sz="2000" spc="65" dirty="0">
                <a:solidFill>
                  <a:srgbClr val="FAFAFA"/>
                </a:solidFill>
                <a:latin typeface="Verdana"/>
                <a:cs typeface="Verdana"/>
              </a:rPr>
              <a:t>E</a:t>
            </a:r>
            <a:r>
              <a:rPr sz="2000" spc="60" dirty="0">
                <a:solidFill>
                  <a:srgbClr val="FAFAFA"/>
                </a:solidFill>
                <a:latin typeface="Verdana"/>
                <a:cs typeface="Verdana"/>
              </a:rPr>
              <a:t>L</a:t>
            </a:r>
            <a:r>
              <a:rPr sz="2000" spc="-180" dirty="0">
                <a:solidFill>
                  <a:srgbClr val="FAFAFA"/>
                </a:solidFill>
                <a:latin typeface="Verdana"/>
                <a:cs typeface="Verdana"/>
              </a:rPr>
              <a:t> </a:t>
            </a:r>
            <a:r>
              <a:rPr sz="2000" spc="215" dirty="0">
                <a:solidFill>
                  <a:srgbClr val="FAFAFA"/>
                </a:solidFill>
                <a:latin typeface="Verdana"/>
                <a:cs typeface="Verdana"/>
              </a:rPr>
              <a:t>M</a:t>
            </a:r>
            <a:r>
              <a:rPr sz="2000" spc="65" dirty="0">
                <a:solidFill>
                  <a:srgbClr val="FAFAFA"/>
                </a:solidFill>
                <a:latin typeface="Verdana"/>
                <a:cs typeface="Verdana"/>
              </a:rPr>
              <a:t>E</a:t>
            </a:r>
            <a:r>
              <a:rPr sz="2000" spc="120" dirty="0">
                <a:solidFill>
                  <a:srgbClr val="FAFAFA"/>
                </a:solidFill>
                <a:latin typeface="Verdana"/>
                <a:cs typeface="Verdana"/>
              </a:rPr>
              <a:t>N</a:t>
            </a:r>
            <a:r>
              <a:rPr sz="2000" spc="-10" dirty="0">
                <a:solidFill>
                  <a:srgbClr val="FAFAFA"/>
                </a:solidFill>
                <a:latin typeface="Verdana"/>
                <a:cs typeface="Verdana"/>
              </a:rPr>
              <a:t>G</a:t>
            </a:r>
            <a:r>
              <a:rPr sz="2000" spc="-245" dirty="0">
                <a:solidFill>
                  <a:srgbClr val="FAFAFA"/>
                </a:solidFill>
                <a:latin typeface="Verdana"/>
                <a:cs typeface="Verdana"/>
              </a:rPr>
              <a:t>I</a:t>
            </a:r>
            <a:r>
              <a:rPr sz="2000" spc="-145" dirty="0">
                <a:solidFill>
                  <a:srgbClr val="FAFAFA"/>
                </a:solidFill>
                <a:latin typeface="Verdana"/>
                <a:cs typeface="Verdana"/>
              </a:rPr>
              <a:t>S</a:t>
            </a:r>
            <a:r>
              <a:rPr sz="2000" spc="-90" dirty="0">
                <a:solidFill>
                  <a:srgbClr val="FAFAFA"/>
                </a:solidFill>
                <a:latin typeface="Verdana"/>
                <a:cs typeface="Verdana"/>
              </a:rPr>
              <a:t>T</a:t>
            </a:r>
            <a:r>
              <a:rPr sz="2000" spc="120" dirty="0">
                <a:solidFill>
                  <a:srgbClr val="FAFAFA"/>
                </a:solidFill>
                <a:latin typeface="Verdana"/>
                <a:cs typeface="Verdana"/>
              </a:rPr>
              <a:t>U</a:t>
            </a:r>
            <a:endParaRPr sz="200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003962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-Color-Block_Win32_jx_v9.potx" id="{B1D493D9-AF74-4AD6-8F0C-5B1308D7041B}" vid="{1AA99070-5A1F-42D2-9F5B-E7354C9646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{C5AFEC68-73D3-4B76-9008-F3131041D0F4}tf78438558_win32</Template>
  <TotalTime>396</TotalTime>
  <Words>702</Words>
  <Application>Microsoft Office PowerPoint</Application>
  <PresentationFormat>Widescreen</PresentationFormat>
  <Paragraphs>71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Aharoni</vt:lpstr>
      <vt:lpstr>-apple-system</vt:lpstr>
      <vt:lpstr>Arial</vt:lpstr>
      <vt:lpstr>Arial Black</vt:lpstr>
      <vt:lpstr>Sabon Next LT</vt:lpstr>
      <vt:lpstr>Times New Roman</vt:lpstr>
      <vt:lpstr>Trebuchet MS</vt:lpstr>
      <vt:lpstr>Verdana</vt:lpstr>
      <vt:lpstr>Wingdings</vt:lpstr>
      <vt:lpstr>Office Theme</vt:lpstr>
      <vt:lpstr>REPORT FOR Demoblaze final project </vt:lpstr>
      <vt:lpstr>THIS REPORT INCLUDES THE  FOLLOWING PARTS</vt:lpstr>
      <vt:lpstr>Introduction</vt:lpstr>
      <vt:lpstr> </vt:lpstr>
      <vt:lpstr>                        Description of tests </vt:lpstr>
      <vt:lpstr>PowerPoint Presentation</vt:lpstr>
      <vt:lpstr>                    Conclusion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 FOR Demoblaze final project</dc:title>
  <dc:subject/>
  <dc:creator>BS7</dc:creator>
  <cp:lastModifiedBy>BS7</cp:lastModifiedBy>
  <cp:revision>3</cp:revision>
  <dcterms:created xsi:type="dcterms:W3CDTF">2023-02-01T18:01:14Z</dcterms:created>
  <dcterms:modified xsi:type="dcterms:W3CDTF">2023-02-02T00:38:06Z</dcterms:modified>
</cp:coreProperties>
</file>